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Abinaya</a:t>
            </a:r>
            <a:r>
              <a:rPr lang="en-US" sz="2000" b="1" dirty="0">
                <a:solidFill>
                  <a:srgbClr val="2F5496"/>
                </a:solidFill>
                <a:latin typeface="Arial"/>
                <a:ea typeface="Arial"/>
                <a:cs typeface="Arial"/>
                <a:sym typeface="Arial"/>
              </a:rPr>
              <a:t> G – AU810021239003</a:t>
            </a:r>
          </a:p>
          <a:p>
            <a:pPr marL="0" marR="0" lvl="0" indent="0" algn="l" rtl="0">
              <a:spcBef>
                <a:spcPts val="0"/>
              </a:spcBef>
              <a:spcAft>
                <a:spcPts val="0"/>
              </a:spcAft>
              <a:buNone/>
            </a:pP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53671"/>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3200" dirty="0"/>
              <a:t>https://github.com/duraiabinaya/abinaya_810021239003</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abinaya_810021239003_Abinaya_au810021239003.ipynb at main · duraiabinaya_abinaya_810021239003 - [InPrivate] - Microsoft_ Edge 2024-04-24 15-51-03">
            <a:hlinkClick r:id="" action="ppaction://media"/>
            <a:extLst>
              <a:ext uri="{FF2B5EF4-FFF2-40B4-BE49-F238E27FC236}">
                <a16:creationId xmlns:a16="http://schemas.microsoft.com/office/drawing/2014/main" id="{D6576F1D-6DD8-5546-85A7-ED810500B61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9264" y="1484670"/>
            <a:ext cx="10962967" cy="50082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562</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Keerthana G K</cp:lastModifiedBy>
  <cp:revision>4</cp:revision>
  <dcterms:modified xsi:type="dcterms:W3CDTF">2024-04-24T10:37:40Z</dcterms:modified>
</cp:coreProperties>
</file>